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2832" autoAdjust="0"/>
  </p:normalViewPr>
  <p:slideViewPr>
    <p:cSldViewPr>
      <p:cViewPr>
        <p:scale>
          <a:sx n="70" d="100"/>
          <a:sy n="70" d="100"/>
        </p:scale>
        <p:origin x="-1164" y="-30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EE6A-96A3-40F9-9F5B-F1004AD8FAD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9C37-3E1F-43FE-823A-0E839524B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0037" y="1384771"/>
            <a:ext cx="4989165" cy="332611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720080"/>
            <a:ext cx="3009525" cy="4873724"/>
          </a:xfrm>
          <a:prstGeom prst="rect">
            <a:avLst/>
          </a:prstGeom>
        </p:spPr>
      </p:pic>
      <p:grpSp>
        <p:nvGrpSpPr>
          <p:cNvPr id="4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28860" y="2857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Этическая идентичность и детская одарённость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94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5292"/>
            <a:ext cx="2952328" cy="44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8860" y="2857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Этическая идентичность и детская одарённость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595" y="985291"/>
            <a:ext cx="2658757" cy="44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33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7"/>
          <p:cNvGrpSpPr/>
          <p:nvPr/>
        </p:nvGrpSpPr>
        <p:grpSpPr>
          <a:xfrm>
            <a:off x="0" y="0"/>
            <a:ext cx="9144000" cy="857410"/>
            <a:chOff x="214346" y="-1142988"/>
            <a:chExt cx="9144000" cy="8574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46" y="-1142988"/>
              <a:ext cx="2214546" cy="85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2428892" y="-1142988"/>
              <a:ext cx="6929454" cy="85723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28860" y="2857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Этическая идентичность и детская одарённость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324" y="1333500"/>
            <a:ext cx="514935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4742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15</Words>
  <Application>Microsoft Office PowerPoint</Application>
  <PresentationFormat>Экран (16:10)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book1</dc:creator>
  <cp:lastModifiedBy>cintri7Ouser</cp:lastModifiedBy>
  <cp:revision>22</cp:revision>
  <dcterms:created xsi:type="dcterms:W3CDTF">2017-12-12T08:17:22Z</dcterms:created>
  <dcterms:modified xsi:type="dcterms:W3CDTF">2017-12-14T09:59:52Z</dcterms:modified>
</cp:coreProperties>
</file>